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7" r:id="rId5"/>
    <p:sldId id="258" r:id="rId6"/>
    <p:sldId id="259" r:id="rId7"/>
    <p:sldId id="260" r:id="rId8"/>
    <p:sldId id="263" r:id="rId9"/>
    <p:sldId id="261" r:id="rId10"/>
    <p:sldId id="262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A253-6140-4A00-A909-B082569343B5}" type="datetimeFigureOut">
              <a:rPr lang="tr-TR" smtClean="0"/>
              <a:t>21.12.2022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8DF52BE-BB39-40C3-BD31-320B3DD55D56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97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A253-6140-4A00-A909-B082569343B5}" type="datetimeFigureOut">
              <a:rPr lang="tr-TR" smtClean="0"/>
              <a:t>21.12.2022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52BE-BB39-40C3-BD31-320B3DD55D56}" type="slidenum">
              <a:rPr lang="tr-TR" smtClean="0"/>
              <a:t>‹#›</a:t>
            </a:fld>
            <a:endParaRPr lang="tr-T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9764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A253-6140-4A00-A909-B082569343B5}" type="datetimeFigureOut">
              <a:rPr lang="tr-TR" smtClean="0"/>
              <a:t>21.12.2022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52BE-BB39-40C3-BD31-320B3DD55D56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986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A253-6140-4A00-A909-B082569343B5}" type="datetimeFigureOut">
              <a:rPr lang="tr-TR" smtClean="0"/>
              <a:t>21.12.2022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52BE-BB39-40C3-BD31-320B3DD55D56}" type="slidenum">
              <a:rPr lang="tr-TR" smtClean="0"/>
              <a:t>‹#›</a:t>
            </a:fld>
            <a:endParaRPr lang="tr-T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090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A253-6140-4A00-A909-B082569343B5}" type="datetimeFigureOut">
              <a:rPr lang="tr-TR" smtClean="0"/>
              <a:t>21.12.2022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52BE-BB39-40C3-BD31-320B3DD55D56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302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A253-6140-4A00-A909-B082569343B5}" type="datetimeFigureOut">
              <a:rPr lang="tr-TR" smtClean="0"/>
              <a:t>21.12.2022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52BE-BB39-40C3-BD31-320B3DD55D56}" type="slidenum">
              <a:rPr lang="tr-TR" smtClean="0"/>
              <a:t>‹#›</a:t>
            </a:fld>
            <a:endParaRPr lang="tr-T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885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A253-6140-4A00-A909-B082569343B5}" type="datetimeFigureOut">
              <a:rPr lang="tr-TR" smtClean="0"/>
              <a:t>21.12.2022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52BE-BB39-40C3-BD31-320B3DD55D56}" type="slidenum">
              <a:rPr lang="tr-TR" smtClean="0"/>
              <a:t>‹#›</a:t>
            </a:fld>
            <a:endParaRPr lang="tr-T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3418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A253-6140-4A00-A909-B082569343B5}" type="datetimeFigureOut">
              <a:rPr lang="tr-TR" smtClean="0"/>
              <a:t>21.12.2022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52BE-BB39-40C3-BD31-320B3DD55D56}" type="slidenum">
              <a:rPr lang="tr-TR" smtClean="0"/>
              <a:t>‹#›</a:t>
            </a:fld>
            <a:endParaRPr lang="tr-T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709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A253-6140-4A00-A909-B082569343B5}" type="datetimeFigureOut">
              <a:rPr lang="tr-TR" smtClean="0"/>
              <a:t>21.12.2022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52BE-BB39-40C3-BD31-320B3DD55D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6525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A253-6140-4A00-A909-B082569343B5}" type="datetimeFigureOut">
              <a:rPr lang="tr-TR" smtClean="0"/>
              <a:t>21.12.2022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52BE-BB39-40C3-BD31-320B3DD55D56}" type="slidenum">
              <a:rPr lang="tr-TR" smtClean="0"/>
              <a:t>‹#›</a:t>
            </a:fld>
            <a:endParaRPr lang="tr-T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176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65DA253-6140-4A00-A909-B082569343B5}" type="datetimeFigureOut">
              <a:rPr lang="tr-TR" smtClean="0"/>
              <a:t>21.12.2022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52BE-BB39-40C3-BD31-320B3DD55D56}" type="slidenum">
              <a:rPr lang="tr-TR" smtClean="0"/>
              <a:t>‹#›</a:t>
            </a:fld>
            <a:endParaRPr lang="tr-T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4165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DA253-6140-4A00-A909-B082569343B5}" type="datetimeFigureOut">
              <a:rPr lang="tr-TR" smtClean="0"/>
              <a:t>21.12.2022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8DF52BE-BB39-40C3-BD31-320B3DD55D56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68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5878221-C698-88C6-EA53-EE4D99DB67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SAS Paketi ve </a:t>
            </a:r>
            <a:br>
              <a:rPr lang="tr-TR" dirty="0"/>
            </a:br>
            <a:r>
              <a:rPr lang="tr-TR" dirty="0"/>
              <a:t>SAS-IML dili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8EC616E-E653-E5DD-25BB-662E4EE70C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785379"/>
          </a:xfrm>
        </p:spPr>
        <p:txBody>
          <a:bodyPr>
            <a:normAutofit/>
          </a:bodyPr>
          <a:lstStyle/>
          <a:p>
            <a:r>
              <a:rPr lang="tr-TR" dirty="0"/>
              <a:t>Gazi üniversitesi</a:t>
            </a:r>
          </a:p>
          <a:p>
            <a:r>
              <a:rPr lang="tr-TR" dirty="0"/>
              <a:t>Eğitimde ölçme ve değerlendirme </a:t>
            </a:r>
          </a:p>
          <a:p>
            <a:r>
              <a:rPr lang="tr-TR" dirty="0"/>
              <a:t>R ile istatistiksel programlama </a:t>
            </a:r>
          </a:p>
        </p:txBody>
      </p:sp>
    </p:spTree>
    <p:extLst>
      <p:ext uri="{BB962C8B-B14F-4D97-AF65-F5344CB8AC3E}">
        <p14:creationId xmlns:p14="http://schemas.microsoft.com/office/powerpoint/2010/main" val="923481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90060E-CC61-6282-4DAC-F9F17C11C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dirty="0" err="1"/>
              <a:t>Sas</a:t>
            </a:r>
            <a:r>
              <a:rPr lang="tr-TR" sz="4400" dirty="0"/>
              <a:t> </a:t>
            </a:r>
            <a:r>
              <a:rPr lang="tr-TR" sz="4400" dirty="0" err="1"/>
              <a:t>vıya</a:t>
            </a:r>
            <a:endParaRPr lang="tr-TR" sz="4400" dirty="0"/>
          </a:p>
        </p:txBody>
      </p:sp>
      <p:pic>
        <p:nvPicPr>
          <p:cNvPr id="6" name="İçerik Yer Tutucusu 5">
            <a:extLst>
              <a:ext uri="{FF2B5EF4-FFF2-40B4-BE49-F238E27FC236}">
                <a16:creationId xmlns:a16="http://schemas.microsoft.com/office/drawing/2014/main" id="{1D6E28A6-BC50-E357-2066-ECAEE7432B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193" y="2016125"/>
            <a:ext cx="6031938" cy="3449638"/>
          </a:xfrm>
        </p:spPr>
      </p:pic>
    </p:spTree>
    <p:extLst>
      <p:ext uri="{BB962C8B-B14F-4D97-AF65-F5344CB8AC3E}">
        <p14:creationId xmlns:p14="http://schemas.microsoft.com/office/powerpoint/2010/main" val="2569132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90060E-CC61-6282-4DAC-F9F17C11C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dirty="0" err="1"/>
              <a:t>Sas</a:t>
            </a:r>
            <a:r>
              <a:rPr lang="tr-TR" sz="4400" dirty="0"/>
              <a:t> </a:t>
            </a:r>
            <a:r>
              <a:rPr lang="tr-TR" sz="4400" dirty="0" err="1"/>
              <a:t>vıya</a:t>
            </a:r>
            <a:endParaRPr lang="tr-TR" sz="4400" dirty="0"/>
          </a:p>
        </p:txBody>
      </p:sp>
      <p:pic>
        <p:nvPicPr>
          <p:cNvPr id="6" name="İçerik Yer Tutucusu 5">
            <a:extLst>
              <a:ext uri="{FF2B5EF4-FFF2-40B4-BE49-F238E27FC236}">
                <a16:creationId xmlns:a16="http://schemas.microsoft.com/office/drawing/2014/main" id="{1A4F403F-01D2-2041-2F7F-DA91E54289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835" y="2016125"/>
            <a:ext cx="8444655" cy="3449638"/>
          </a:xfrm>
        </p:spPr>
      </p:pic>
    </p:spTree>
    <p:extLst>
      <p:ext uri="{BB962C8B-B14F-4D97-AF65-F5344CB8AC3E}">
        <p14:creationId xmlns:p14="http://schemas.microsoft.com/office/powerpoint/2010/main" val="140310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90060E-CC61-6282-4DAC-F9F17C11C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dirty="0" err="1"/>
              <a:t>Sas</a:t>
            </a:r>
            <a:r>
              <a:rPr lang="tr-TR" sz="4400" dirty="0"/>
              <a:t> </a:t>
            </a:r>
            <a:r>
              <a:rPr lang="tr-TR" sz="4400" dirty="0" err="1"/>
              <a:t>vıya</a:t>
            </a:r>
            <a:endParaRPr lang="tr-TR" sz="4400" dirty="0"/>
          </a:p>
        </p:txBody>
      </p:sp>
      <p:pic>
        <p:nvPicPr>
          <p:cNvPr id="6" name="İçerik Yer Tutucusu 5">
            <a:extLst>
              <a:ext uri="{FF2B5EF4-FFF2-40B4-BE49-F238E27FC236}">
                <a16:creationId xmlns:a16="http://schemas.microsoft.com/office/drawing/2014/main" id="{182CB56F-9C59-1507-1ED8-6BCB4C2901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744" y="2016125"/>
            <a:ext cx="8544836" cy="3449638"/>
          </a:xfrm>
        </p:spPr>
      </p:pic>
    </p:spTree>
    <p:extLst>
      <p:ext uri="{BB962C8B-B14F-4D97-AF65-F5344CB8AC3E}">
        <p14:creationId xmlns:p14="http://schemas.microsoft.com/office/powerpoint/2010/main" val="426381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90060E-CC61-6282-4DAC-F9F17C11C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dirty="0" err="1"/>
              <a:t>Sas</a:t>
            </a:r>
            <a:r>
              <a:rPr lang="tr-TR" sz="4400" dirty="0"/>
              <a:t> </a:t>
            </a:r>
            <a:r>
              <a:rPr lang="tr-TR" sz="4400" dirty="0" err="1"/>
              <a:t>vıya</a:t>
            </a:r>
            <a:endParaRPr lang="tr-TR" sz="4400" dirty="0"/>
          </a:p>
        </p:txBody>
      </p:sp>
      <p:pic>
        <p:nvPicPr>
          <p:cNvPr id="6" name="İçerik Yer Tutucusu 5">
            <a:extLst>
              <a:ext uri="{FF2B5EF4-FFF2-40B4-BE49-F238E27FC236}">
                <a16:creationId xmlns:a16="http://schemas.microsoft.com/office/drawing/2014/main" id="{E42CA682-8B64-543F-BEA3-ECA5552736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561" y="2016125"/>
            <a:ext cx="8159202" cy="3449638"/>
          </a:xfrm>
        </p:spPr>
      </p:pic>
    </p:spTree>
    <p:extLst>
      <p:ext uri="{BB962C8B-B14F-4D97-AF65-F5344CB8AC3E}">
        <p14:creationId xmlns:p14="http://schemas.microsoft.com/office/powerpoint/2010/main" val="19210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96B81C2-1067-90EB-1765-3E9D84247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dirty="0"/>
              <a:t>SAS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C699C8F-FF98-E515-C219-4CB1B73F3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1960’larda oluşturulmuş olan bir programdır. SQL tabanlıdır.</a:t>
            </a:r>
          </a:p>
          <a:p>
            <a:r>
              <a:rPr lang="tr-TR" dirty="0"/>
              <a:t>Çok sayıda veriyi çok hızlı biçimde işleyebilme başarısı sebebi ile genellikle veri analizi için şirketlerin başlıca tercihlerindendir. </a:t>
            </a:r>
          </a:p>
          <a:p>
            <a:r>
              <a:rPr lang="tr-TR" dirty="0"/>
              <a:t>SAS kullanmak istiyorsanız yüksek ücretler ödemeye razı olmanız lazım.</a:t>
            </a:r>
          </a:p>
          <a:p>
            <a:r>
              <a:rPr lang="tr-TR" dirty="0"/>
              <a:t>R ortaya çıktıktan sonra popülerliğinde bir miktar düşüş olsa da şirketlerin alışkanlıklarını değiştirememesinden dolayı hala yoğun olarak kullanılmaktadır. </a:t>
            </a:r>
          </a:p>
        </p:txBody>
      </p:sp>
    </p:spTree>
    <p:extLst>
      <p:ext uri="{BB962C8B-B14F-4D97-AF65-F5344CB8AC3E}">
        <p14:creationId xmlns:p14="http://schemas.microsoft.com/office/powerpoint/2010/main" val="6255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A0297C3-BEED-0394-3F7B-4F7DFBBBB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dirty="0"/>
              <a:t>SAS ile…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D02DB24-F423-85CB-FBBA-361A6AEAB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Genellikle iş dünyasının tercihidir. Çünkü kullanıcıya her iş için farklı paketler sunar. Bu paketler şunlardır: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SAS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SAS Enterprise Guide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SAS Enterprise </a:t>
            </a:r>
            <a:r>
              <a:rPr lang="tr-TR" dirty="0" err="1"/>
              <a:t>Miner</a:t>
            </a:r>
            <a:r>
              <a:rPr lang="tr-TR" dirty="0"/>
              <a:t> (</a:t>
            </a:r>
            <a:r>
              <a:rPr lang="tr-TR" dirty="0" err="1"/>
              <a:t>R’a</a:t>
            </a:r>
            <a:r>
              <a:rPr lang="tr-TR" dirty="0"/>
              <a:t> entegre yapı)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SAS STAT</a:t>
            </a:r>
          </a:p>
          <a:p>
            <a:pPr marL="457200" indent="-457200">
              <a:buFont typeface="+mj-lt"/>
              <a:buAutoNum type="arabicPeriod"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4308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0918A9-920F-8969-8CEF-81643A0D2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522515"/>
            <a:ext cx="9603275" cy="1331240"/>
          </a:xfrm>
        </p:spPr>
        <p:txBody>
          <a:bodyPr>
            <a:normAutofit fontScale="90000"/>
          </a:bodyPr>
          <a:lstStyle/>
          <a:p>
            <a:r>
              <a:rPr lang="tr-TR" sz="4900" dirty="0"/>
              <a:t>SAS ve R rekabeti için kullanıcı değerlendirmeleri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5B12BDC-D56B-D4E9-9D20-139F65333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84622"/>
          </a:xfrm>
        </p:spPr>
        <p:txBody>
          <a:bodyPr>
            <a:normAutofit/>
          </a:bodyPr>
          <a:lstStyle/>
          <a:p>
            <a:r>
              <a:rPr lang="tr-TR" sz="2400" dirty="0"/>
              <a:t>Yorum 1: R ile </a:t>
            </a:r>
            <a:r>
              <a:rPr lang="tr-TR" sz="2400" dirty="0" err="1"/>
              <a:t>SAS’da</a:t>
            </a:r>
            <a:r>
              <a:rPr lang="tr-TR" sz="2400" dirty="0"/>
              <a:t> yapılan her şeyi yapabilirken SAS ile </a:t>
            </a:r>
            <a:r>
              <a:rPr lang="tr-TR" sz="2400" dirty="0" err="1"/>
              <a:t>R’da</a:t>
            </a:r>
            <a:r>
              <a:rPr lang="tr-TR" sz="2400" dirty="0"/>
              <a:t> yapılan her şey yapamıyorum.</a:t>
            </a:r>
          </a:p>
          <a:p>
            <a:r>
              <a:rPr lang="tr-TR" sz="2400" dirty="0"/>
              <a:t>Yorum 2: SAS bir program R bir dildir. Kıyaslanamaz.</a:t>
            </a:r>
          </a:p>
          <a:p>
            <a:r>
              <a:rPr lang="tr-TR" sz="2400" dirty="0"/>
              <a:t>Yorum 3: </a:t>
            </a:r>
            <a:r>
              <a:rPr lang="tr-TR" sz="2400" dirty="0" err="1"/>
              <a:t>R’da</a:t>
            </a:r>
            <a:r>
              <a:rPr lang="tr-TR" sz="2400" dirty="0"/>
              <a:t> bolca kod yazarken </a:t>
            </a:r>
            <a:r>
              <a:rPr lang="tr-TR" sz="2400" dirty="0" err="1"/>
              <a:t>SAS’da</a:t>
            </a:r>
            <a:r>
              <a:rPr lang="tr-TR" sz="2400" dirty="0"/>
              <a:t> bolca </a:t>
            </a:r>
            <a:r>
              <a:rPr lang="tr-TR" sz="2400" dirty="0" err="1"/>
              <a:t>Gui</a:t>
            </a:r>
            <a:r>
              <a:rPr lang="tr-TR" sz="2400" dirty="0"/>
              <a:t> (kod yazmayı kolaylaştıran kod sihirbazı) kullanırsınız. </a:t>
            </a:r>
          </a:p>
          <a:p>
            <a:r>
              <a:rPr lang="tr-TR" sz="2400" dirty="0"/>
              <a:t>Yorum 4: Eşit değillerdir ama denktirler. </a:t>
            </a:r>
          </a:p>
          <a:p>
            <a:r>
              <a:rPr lang="tr-TR" sz="2400" dirty="0"/>
              <a:t>Yorum 5: R öğrenmek yıllar SAS öğrenmek günler sürer. Çünkü size kodlama desteği verir.</a:t>
            </a:r>
          </a:p>
        </p:txBody>
      </p:sp>
    </p:spTree>
    <p:extLst>
      <p:ext uri="{BB962C8B-B14F-4D97-AF65-F5344CB8AC3E}">
        <p14:creationId xmlns:p14="http://schemas.microsoft.com/office/powerpoint/2010/main" val="74655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90060E-CC61-6282-4DAC-F9F17C11C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dirty="0" err="1"/>
              <a:t>Sas</a:t>
            </a:r>
            <a:r>
              <a:rPr lang="tr-TR" sz="4400" dirty="0"/>
              <a:t> </a:t>
            </a:r>
            <a:r>
              <a:rPr lang="tr-TR" sz="4400" dirty="0" err="1"/>
              <a:t>vıya</a:t>
            </a:r>
            <a:endParaRPr lang="tr-TR" sz="4400" dirty="0"/>
          </a:p>
        </p:txBody>
      </p:sp>
      <p:pic>
        <p:nvPicPr>
          <p:cNvPr id="9" name="İçerik Yer Tutucusu 8" descr="metin içeren bir resim&#10;&#10;Açıklama otomatik olarak oluşturuldu">
            <a:extLst>
              <a:ext uri="{FF2B5EF4-FFF2-40B4-BE49-F238E27FC236}">
                <a16:creationId xmlns:a16="http://schemas.microsoft.com/office/drawing/2014/main" id="{926AAF7E-4CED-626C-FF54-46510CA1E3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717" y="2016125"/>
            <a:ext cx="8236890" cy="3449638"/>
          </a:xfrm>
        </p:spPr>
      </p:pic>
    </p:spTree>
    <p:extLst>
      <p:ext uri="{BB962C8B-B14F-4D97-AF65-F5344CB8AC3E}">
        <p14:creationId xmlns:p14="http://schemas.microsoft.com/office/powerpoint/2010/main" val="59914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90060E-CC61-6282-4DAC-F9F17C11C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dirty="0" err="1"/>
              <a:t>Sas</a:t>
            </a:r>
            <a:r>
              <a:rPr lang="tr-TR" sz="4400" dirty="0"/>
              <a:t> </a:t>
            </a:r>
            <a:r>
              <a:rPr lang="tr-TR" sz="4400" dirty="0" err="1"/>
              <a:t>vıya</a:t>
            </a:r>
            <a:endParaRPr lang="tr-TR" sz="4400" dirty="0"/>
          </a:p>
        </p:txBody>
      </p:sp>
      <p:pic>
        <p:nvPicPr>
          <p:cNvPr id="6" name="İçerik Yer Tutucusu 5">
            <a:extLst>
              <a:ext uri="{FF2B5EF4-FFF2-40B4-BE49-F238E27FC236}">
                <a16:creationId xmlns:a16="http://schemas.microsoft.com/office/drawing/2014/main" id="{914F2D8A-4EEA-EBC0-2FCC-94FC7716F1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901" y="2016125"/>
            <a:ext cx="5578522" cy="3449638"/>
          </a:xfrm>
        </p:spPr>
      </p:pic>
    </p:spTree>
    <p:extLst>
      <p:ext uri="{BB962C8B-B14F-4D97-AF65-F5344CB8AC3E}">
        <p14:creationId xmlns:p14="http://schemas.microsoft.com/office/powerpoint/2010/main" val="2802201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90060E-CC61-6282-4DAC-F9F17C11C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dirty="0" err="1"/>
              <a:t>Sas</a:t>
            </a:r>
            <a:r>
              <a:rPr lang="tr-TR" sz="4400" dirty="0"/>
              <a:t> </a:t>
            </a:r>
            <a:r>
              <a:rPr lang="tr-TR" sz="4400" dirty="0" err="1"/>
              <a:t>vıya</a:t>
            </a:r>
            <a:endParaRPr lang="tr-TR" sz="4400" dirty="0"/>
          </a:p>
        </p:txBody>
      </p:sp>
      <p:pic>
        <p:nvPicPr>
          <p:cNvPr id="6" name="İçerik Yer Tutucusu 5">
            <a:extLst>
              <a:ext uri="{FF2B5EF4-FFF2-40B4-BE49-F238E27FC236}">
                <a16:creationId xmlns:a16="http://schemas.microsoft.com/office/drawing/2014/main" id="{40909DB5-9E75-6CFE-2483-E93B442768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687" y="1853754"/>
            <a:ext cx="7844626" cy="4446392"/>
          </a:xfrm>
        </p:spPr>
      </p:pic>
    </p:spTree>
    <p:extLst>
      <p:ext uri="{BB962C8B-B14F-4D97-AF65-F5344CB8AC3E}">
        <p14:creationId xmlns:p14="http://schemas.microsoft.com/office/powerpoint/2010/main" val="125712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90060E-CC61-6282-4DAC-F9F17C11C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dirty="0" err="1"/>
              <a:t>Sas</a:t>
            </a:r>
            <a:r>
              <a:rPr lang="tr-TR" sz="4400" dirty="0"/>
              <a:t> </a:t>
            </a:r>
            <a:r>
              <a:rPr lang="tr-TR" sz="4400" dirty="0" err="1"/>
              <a:t>vıya</a:t>
            </a:r>
            <a:endParaRPr lang="tr-TR" sz="4400" dirty="0"/>
          </a:p>
        </p:txBody>
      </p:sp>
      <p:pic>
        <p:nvPicPr>
          <p:cNvPr id="6" name="İçerik Yer Tutucusu 5" descr="metin içeren bir resim&#10;&#10;Açıklama otomatik olarak oluşturuldu">
            <a:extLst>
              <a:ext uri="{FF2B5EF4-FFF2-40B4-BE49-F238E27FC236}">
                <a16:creationId xmlns:a16="http://schemas.microsoft.com/office/drawing/2014/main" id="{79CDF464-9833-51C8-5E64-41911806A9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187" y="2245519"/>
            <a:ext cx="7219950" cy="2990850"/>
          </a:xfrm>
        </p:spPr>
      </p:pic>
    </p:spTree>
    <p:extLst>
      <p:ext uri="{BB962C8B-B14F-4D97-AF65-F5344CB8AC3E}">
        <p14:creationId xmlns:p14="http://schemas.microsoft.com/office/powerpoint/2010/main" val="3388770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90060E-CC61-6282-4DAC-F9F17C11C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dirty="0" err="1"/>
              <a:t>Sas</a:t>
            </a:r>
            <a:r>
              <a:rPr lang="tr-TR" sz="4400" dirty="0"/>
              <a:t> </a:t>
            </a:r>
            <a:r>
              <a:rPr lang="tr-TR" sz="4400" dirty="0" err="1"/>
              <a:t>vıya</a:t>
            </a:r>
            <a:endParaRPr lang="tr-TR" sz="4400" dirty="0"/>
          </a:p>
        </p:txBody>
      </p:sp>
      <p:pic>
        <p:nvPicPr>
          <p:cNvPr id="6" name="İçerik Yer Tutucusu 5" descr="metin içeren bir resim&#10;&#10;Açıklama otomatik olarak oluşturuldu">
            <a:extLst>
              <a:ext uri="{FF2B5EF4-FFF2-40B4-BE49-F238E27FC236}">
                <a16:creationId xmlns:a16="http://schemas.microsoft.com/office/drawing/2014/main" id="{72EBEC20-8633-32F8-7A0F-7F10F74B4E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287" y="2397919"/>
            <a:ext cx="8667750" cy="2686050"/>
          </a:xfrm>
        </p:spPr>
      </p:pic>
    </p:spTree>
    <p:extLst>
      <p:ext uri="{BB962C8B-B14F-4D97-AF65-F5344CB8AC3E}">
        <p14:creationId xmlns:p14="http://schemas.microsoft.com/office/powerpoint/2010/main" val="274577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aleri">
  <a:themeElements>
    <a:clrScheme name="Ga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TM10001114[[fn=Galeri]]</Template>
  <TotalTime>190</TotalTime>
  <Words>208</Words>
  <Application>Microsoft Office PowerPoint</Application>
  <PresentationFormat>Geniş ekran</PresentationFormat>
  <Paragraphs>30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Galeri</vt:lpstr>
      <vt:lpstr>SAS Paketi ve  SAS-IML dili</vt:lpstr>
      <vt:lpstr>SAS</vt:lpstr>
      <vt:lpstr>SAS ile…</vt:lpstr>
      <vt:lpstr>SAS ve R rekabeti için kullanıcı değerlendirmeleri </vt:lpstr>
      <vt:lpstr>Sas vıya</vt:lpstr>
      <vt:lpstr>Sas vıya</vt:lpstr>
      <vt:lpstr>Sas vıya</vt:lpstr>
      <vt:lpstr>Sas vıya</vt:lpstr>
      <vt:lpstr>Sas vıya</vt:lpstr>
      <vt:lpstr>Sas vıya</vt:lpstr>
      <vt:lpstr>Sas vıya</vt:lpstr>
      <vt:lpstr>Sas vıya</vt:lpstr>
      <vt:lpstr>Sas vıya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Gökhan Gümüş</dc:creator>
  <cp:lastModifiedBy>Gökhan Gümüş</cp:lastModifiedBy>
  <cp:revision>3</cp:revision>
  <dcterms:created xsi:type="dcterms:W3CDTF">2022-12-19T15:56:41Z</dcterms:created>
  <dcterms:modified xsi:type="dcterms:W3CDTF">2022-12-21T16:14:37Z</dcterms:modified>
</cp:coreProperties>
</file>