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70" r:id="rId6"/>
    <p:sldId id="262" r:id="rId7"/>
    <p:sldId id="261" r:id="rId8"/>
    <p:sldId id="271" r:id="rId9"/>
    <p:sldId id="272" r:id="rId10"/>
    <p:sldId id="273" r:id="rId11"/>
    <p:sldId id="26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424D0D-9BF3-7B26-39BC-092E98052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75AC267-2D22-66C2-4DEC-F2AE1E38E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661597-927E-18CF-19A0-ED126CFB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9E1C13-1CE5-E773-3DD1-BB95C05A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4C7D59-B3C8-E2B2-11BE-076C4FF9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32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B5A7E8-7CC1-97CC-D7E0-7847E314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2E3A34D-34CA-7851-81DA-11FB71FB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7DA6B9-3E95-EA7A-E084-1FC8E695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D90BDB-275D-E3F0-EEF6-17DCF83B1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4E7B5B-BC1E-A235-229F-7DC72EA5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84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EFD5542-90A3-E26D-0ED4-5A9ADBEC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3DB542-2C52-9E3B-CD3E-9B02EBAB8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CB087D-DE81-2236-BB09-8F68E923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B6DBD0-FCAC-83F7-A741-55A1EE72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8FE68F-DE9E-2AAF-40AA-5FDBBF7A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3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0DB5C6-F0D5-F3ED-776F-76B314A5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3BB1F4-86B2-9AD2-71DD-3297BFF4F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59A5AC-01D2-1A0B-2863-C3688CC9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AE2641-D201-492E-84DE-922B6FBC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D77A34-7C5F-6908-B566-2AD6C814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83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5DAFD9-B5CE-81C1-5363-0574D910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42BC4E-79B8-DBEA-2BDD-76E81C003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D3BABE-A7C7-9812-698F-02A22762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5618CA-4DE9-2BD8-45B0-9CE9A2A4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903793-169C-ABA7-76A9-CC8BC366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45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AED445-3762-99A8-8B1C-4209423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EE0984-5722-A8DC-74D3-63A3C9304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D121E19-33D1-99F9-CBA8-33089A4E3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335CD45-408E-635C-463C-CCA2A82E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02C391-F23B-8116-ADFD-E68BE6CF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5134FC2-CFD4-F017-C47D-FD1F808D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86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3BD22C-7A32-12D6-34DA-60944180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13979CB-0BA9-FCA5-26B3-89D359C2D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4E0BB11-F7A9-3AB2-F7E7-0ED194365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7615D19-8EBE-8890-1830-88A6699E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92BCD2-364D-4D11-3CE3-119C795A7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C3E5066-12F7-6002-F7F8-F4A482BE4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6EBC617-5F2F-ADBB-0D77-2258AEB1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29FAB72-FD08-E256-A918-003771EE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1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EA9236-9701-415F-9949-82C49199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902B11C-4D29-A826-5F0D-AEF90EEC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0A39E4-DA93-9CED-5C78-420E7FCB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E5DEF8E-D1A7-8E47-AF69-17511FAB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72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22F8F14-B910-EF0E-25DE-27AB5E58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FA716AD-FBA7-15ED-B69C-CAA1D4D1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3D78FDB-615B-25A0-E0EF-03487EE6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72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C4BFFC-7175-6969-B976-7AE0D264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DF4C52-7F41-3035-502F-CBFC255C3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3483D6D-9D8F-CFE3-AC19-432245FFF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1CBFEB4-5C69-6C32-A4AB-0865342C9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8E8F4B-3F0F-6848-A9AD-5156ECAA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88D6365-128B-2270-6AC5-75BCBA4F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5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118616-CCE8-8678-D6D7-0D2D6ACC2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D8E009C-F3A9-1D39-22E0-741CCD6D0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F7E58EE-9FA7-7250-E67A-7A419A1A4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F453C7-A02E-63C2-CDF9-D3055492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498CD7-7831-C5C2-99F8-1869425A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A43803-D9DA-2D4D-5423-68F7E13F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38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EFC06A3-8741-6530-3A5B-1F603342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CACD370-D35C-6BF6-D952-1C3F96EFC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9004EA-10D5-A208-F9AB-5218E207A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0773-23C9-4B62-8A9D-8495C94E814B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77623D-153B-AFE1-37AA-992BB1D62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E6B1A6-65BE-4226-2ECA-92370C59C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BE72-3325-480E-9C99-0CB7465E1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1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A91575A-9AB8-FDD6-A749-BA58D211C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1E90457-88D8-66F3-47EC-295D3FE73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tr-TR" sz="4000"/>
              <a:t>C++ Yazılım Dili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3DDE32-162B-3F02-8269-36B6C25F3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tr-TR" sz="2000" dirty="0"/>
              <a:t>Selin </a:t>
            </a:r>
            <a:r>
              <a:rPr lang="tr-TR" sz="2000" dirty="0" err="1"/>
              <a:t>Çiltepe</a:t>
            </a:r>
            <a:endParaRPr lang="tr-TR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29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8E13170C-E1D4-89C5-6E67-E2774A69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6265"/>
            <a:ext cx="10515600" cy="1325563"/>
          </a:xfrm>
        </p:spPr>
        <p:txBody>
          <a:bodyPr/>
          <a:lstStyle/>
          <a:p>
            <a:r>
              <a:rPr lang="tr-TR" dirty="0"/>
              <a:t>Sunum Hazırlanırken Kullanılan Kaynaklar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66836318-45EC-DCDE-D00E-EB0ABDA09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4233"/>
            <a:ext cx="10515600" cy="4351338"/>
          </a:xfrm>
        </p:spPr>
        <p:txBody>
          <a:bodyPr/>
          <a:lstStyle/>
          <a:p>
            <a:r>
              <a:rPr lang="tr-TR" dirty="0"/>
              <a:t>https://hackr.io/blog/what-is-cpp</a:t>
            </a:r>
          </a:p>
          <a:p>
            <a:r>
              <a:rPr lang="tr-TR" dirty="0"/>
              <a:t>https://www.cenuta.com/blog/c-nedir-ne-ise-yarar-ve-nerelerde-kullanilir-c-nasil-ogrenilir-ve-kod-ornekleri-nelerdir/ </a:t>
            </a:r>
          </a:p>
          <a:p>
            <a:r>
              <a:rPr lang="tr-TR" dirty="0"/>
              <a:t>https://www.prepbytes.com/blog/c-programming/10-simple-c-programs-for-beginners/</a:t>
            </a:r>
          </a:p>
        </p:txBody>
      </p:sp>
    </p:spTree>
    <p:extLst>
      <p:ext uri="{BB962C8B-B14F-4D97-AF65-F5344CB8AC3E}">
        <p14:creationId xmlns:p14="http://schemas.microsoft.com/office/powerpoint/2010/main" val="202563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D6A43B22-562E-5F68-637B-3093E110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416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Dikkatle dinlediğiniz için teşekkür ederim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782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B595DA-5A93-2976-1F0D-E07F64E66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3302"/>
            <a:ext cx="10806404" cy="3024396"/>
          </a:xfrm>
        </p:spPr>
        <p:txBody>
          <a:bodyPr/>
          <a:lstStyle/>
          <a:p>
            <a:r>
              <a:rPr lang="tr-TR" dirty="0"/>
              <a:t>Nedir?</a:t>
            </a:r>
          </a:p>
          <a:p>
            <a:r>
              <a:rPr lang="tr-TR" dirty="0"/>
              <a:t>C++ İle Neler Yapılabilir?</a:t>
            </a:r>
          </a:p>
          <a:p>
            <a:r>
              <a:rPr lang="tr-TR" dirty="0"/>
              <a:t>Avantajları &amp; Dezavantajları Nelerdir?</a:t>
            </a:r>
          </a:p>
          <a:p>
            <a:r>
              <a:rPr lang="tr-TR" dirty="0"/>
              <a:t>Nasıl Öğrenebiliriz?</a:t>
            </a:r>
          </a:p>
          <a:p>
            <a:r>
              <a:rPr lang="tr-TR" dirty="0"/>
              <a:t>Sunum Hazırlanırken Kullanılan Kaynaklar</a:t>
            </a:r>
          </a:p>
          <a:p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3801C8E1-CA8F-B020-4F91-FC26D5BE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5697"/>
            <a:ext cx="10515600" cy="1325563"/>
          </a:xfrm>
        </p:spPr>
        <p:txBody>
          <a:bodyPr/>
          <a:lstStyle/>
          <a:p>
            <a:r>
              <a:rPr lang="tr-TR" dirty="0"/>
              <a:t>Akış</a:t>
            </a:r>
          </a:p>
        </p:txBody>
      </p:sp>
    </p:spTree>
    <p:extLst>
      <p:ext uri="{BB962C8B-B14F-4D97-AF65-F5344CB8AC3E}">
        <p14:creationId xmlns:p14="http://schemas.microsoft.com/office/powerpoint/2010/main" val="391957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D6A43B22-562E-5F68-637B-3093E110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tr-TR" dirty="0"/>
              <a:t>Yaygın olarak kullanılan programlama dillerinden biri</a:t>
            </a:r>
          </a:p>
          <a:p>
            <a:r>
              <a:rPr lang="tr-TR" dirty="0"/>
              <a:t>Nesne yönelimli bir programlama dili(</a:t>
            </a:r>
            <a:r>
              <a:rPr lang="tr-TR" dirty="0" err="1"/>
              <a:t>object</a:t>
            </a:r>
            <a:r>
              <a:rPr lang="tr-TR" dirty="0"/>
              <a:t> </a:t>
            </a:r>
            <a:r>
              <a:rPr lang="tr-TR" dirty="0" err="1"/>
              <a:t>oriented</a:t>
            </a:r>
            <a:r>
              <a:rPr lang="tr-TR" dirty="0"/>
              <a:t>)</a:t>
            </a:r>
          </a:p>
          <a:p>
            <a:r>
              <a:rPr lang="tr-TR" dirty="0"/>
              <a:t>1979 yılından itibaren </a:t>
            </a:r>
            <a:r>
              <a:rPr lang="tr-TR" dirty="0" err="1"/>
              <a:t>Bjarne</a:t>
            </a:r>
            <a:r>
              <a:rPr lang="tr-TR" dirty="0"/>
              <a:t> </a:t>
            </a:r>
            <a:r>
              <a:rPr lang="tr-TR" dirty="0" err="1"/>
              <a:t>Stroustrup</a:t>
            </a:r>
            <a:r>
              <a:rPr lang="tr-TR" dirty="0"/>
              <a:t> ve ekibi tarafından Bell </a:t>
            </a:r>
            <a:r>
              <a:rPr lang="tr-TR" dirty="0" err="1"/>
              <a:t>Labs’da</a:t>
            </a:r>
            <a:r>
              <a:rPr lang="tr-TR" dirty="0"/>
              <a:t> geliştirilmiştir.</a:t>
            </a:r>
          </a:p>
          <a:p>
            <a:r>
              <a:rPr lang="tr-TR" dirty="0"/>
              <a:t>C programlama dilinin bir uzantısı denilebilir.</a:t>
            </a:r>
          </a:p>
          <a:p>
            <a:r>
              <a:rPr lang="tr-TR" dirty="0"/>
              <a:t>Bu programlama dili ilk olarak C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Classes</a:t>
            </a:r>
            <a:r>
              <a:rPr lang="tr-TR" dirty="0"/>
              <a:t> olarak adlandırılmış, 1983 yılında C++ olarak değiştirilmiştir.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210778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10169CC5-8152-CFB8-0E32-40C22098D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146"/>
            <a:ext cx="10515600" cy="1325563"/>
          </a:xfrm>
        </p:spPr>
        <p:txBody>
          <a:bodyPr/>
          <a:lstStyle/>
          <a:p>
            <a:r>
              <a:rPr lang="tr-TR" dirty="0"/>
              <a:t>C++ İle Neler Yapılabilir?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4CE23DA0-987F-EAFF-ADD3-3B699694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871"/>
            <a:ext cx="10515600" cy="3788092"/>
          </a:xfrm>
        </p:spPr>
        <p:txBody>
          <a:bodyPr/>
          <a:lstStyle/>
          <a:p>
            <a:pPr algn="just"/>
            <a:r>
              <a:rPr lang="tr-TR" dirty="0"/>
              <a:t>Masaüstü uygulama, işletim sistemi, sürücü yazılımları, kullanıcı taraflı yazılımlar, tarayıcı gibi birçok program geliştirme, arttırılmış gerçeklik(VR) uygulamaları, makine öğrenme sistemlerinde kullanılabilir.</a:t>
            </a:r>
          </a:p>
          <a:p>
            <a:pPr algn="just"/>
            <a:r>
              <a:rPr lang="tr-TR" dirty="0"/>
              <a:t>Yazılım mühendisliği, yazılım analizi, oyun programlama, uygulama tasarımı yapılabilir.</a:t>
            </a:r>
          </a:p>
          <a:p>
            <a:pPr algn="just"/>
            <a:r>
              <a:rPr lang="tr-TR" dirty="0"/>
              <a:t>Yeni bir programlama dili geliştirilebilir.</a:t>
            </a:r>
          </a:p>
          <a:p>
            <a:pPr algn="just"/>
            <a:r>
              <a:rPr lang="tr-TR" dirty="0"/>
              <a:t>MySQL ve </a:t>
            </a:r>
            <a:r>
              <a:rPr lang="tr-TR" dirty="0" err="1"/>
              <a:t>MongoDB</a:t>
            </a:r>
            <a:r>
              <a:rPr lang="tr-TR" dirty="0"/>
              <a:t> gibi popüler </a:t>
            </a:r>
            <a:r>
              <a:rPr lang="tr-TR" dirty="0" err="1"/>
              <a:t>veritabanı</a:t>
            </a:r>
            <a:r>
              <a:rPr lang="tr-TR" dirty="0"/>
              <a:t> araçları oluşturulabilir.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522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10169CC5-8152-CFB8-0E32-40C22098D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146"/>
            <a:ext cx="10515600" cy="1325563"/>
          </a:xfrm>
        </p:spPr>
        <p:txBody>
          <a:bodyPr/>
          <a:lstStyle/>
          <a:p>
            <a:r>
              <a:rPr lang="tr-TR" dirty="0"/>
              <a:t>C++ İle Neler Yapılabilir?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4CE23DA0-987F-EAFF-ADD3-3B699694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871"/>
            <a:ext cx="10515600" cy="3788092"/>
          </a:xfrm>
        </p:spPr>
        <p:txBody>
          <a:bodyPr/>
          <a:lstStyle/>
          <a:p>
            <a:pPr marL="0" indent="0" algn="l">
              <a:buNone/>
            </a:pPr>
            <a:r>
              <a:rPr lang="tr-TR" b="0" i="0" dirty="0">
                <a:solidFill>
                  <a:srgbClr val="001C3B"/>
                </a:solidFill>
                <a:effectLst/>
                <a:latin typeface="proxima-nova"/>
              </a:rPr>
              <a:t>C++ Kullanılan Uygulamalar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C3B"/>
                </a:solidFill>
                <a:effectLst/>
                <a:latin typeface="proxima-nova"/>
              </a:rPr>
              <a:t>Adobe Photoshop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C3B"/>
                </a:solidFill>
                <a:effectLst/>
                <a:latin typeface="proxima-nova"/>
              </a:rPr>
              <a:t>Adobe Illustrator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C3B"/>
                </a:solidFill>
                <a:effectLst/>
                <a:latin typeface="proxima-nova"/>
              </a:rPr>
              <a:t>Windows 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C3B"/>
                </a:solidFill>
                <a:effectLst/>
                <a:latin typeface="proxima-nova"/>
              </a:rPr>
              <a:t>Microsoft Office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1C3B"/>
                </a:solidFill>
                <a:latin typeface="proxima-nova"/>
              </a:rPr>
              <a:t>Spotify, Youtube, Amazon</a:t>
            </a:r>
            <a:endParaRPr lang="en-US" b="0" i="0" dirty="0">
              <a:solidFill>
                <a:srgbClr val="001C3B"/>
              </a:solidFill>
              <a:effectLst/>
              <a:latin typeface="proxima-nova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52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6A982BC-08F8-3628-D541-DC5EAE242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8851" y="643467"/>
            <a:ext cx="7874297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F27033D-D218-0E24-A931-E869BAFFBD8F}"/>
              </a:ext>
            </a:extLst>
          </p:cNvPr>
          <p:cNvSpPr txBox="1"/>
          <p:nvPr/>
        </p:nvSpPr>
        <p:spPr>
          <a:xfrm>
            <a:off x="1075222" y="1475310"/>
            <a:ext cx="182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Nesne Yönelimli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6BCCC575-E165-633A-511C-80F100DFB053}"/>
              </a:ext>
            </a:extLst>
          </p:cNvPr>
          <p:cNvSpPr txBox="1"/>
          <p:nvPr/>
        </p:nvSpPr>
        <p:spPr>
          <a:xfrm>
            <a:off x="1782504" y="2581153"/>
            <a:ext cx="75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Hızlı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1D6F5BB-A266-9BF2-BD8E-5CD6F5F7B72E}"/>
              </a:ext>
            </a:extLst>
          </p:cNvPr>
          <p:cNvSpPr txBox="1"/>
          <p:nvPr/>
        </p:nvSpPr>
        <p:spPr>
          <a:xfrm>
            <a:off x="1203649" y="4638317"/>
            <a:ext cx="1941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Geliştirilebilir, ölçeklenebilir, sürümü yükseltilebilir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2ED30BDE-62F1-B2BD-C636-977BC4BEF1EE}"/>
              </a:ext>
            </a:extLst>
          </p:cNvPr>
          <p:cNvSpPr txBox="1"/>
          <p:nvPr/>
        </p:nvSpPr>
        <p:spPr>
          <a:xfrm>
            <a:off x="9482434" y="1484993"/>
            <a:ext cx="194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Taşınabilir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1AB51656-4C1C-BE8F-5E19-46896206E1BB}"/>
              </a:ext>
            </a:extLst>
          </p:cNvPr>
          <p:cNvSpPr txBox="1"/>
          <p:nvPr/>
        </p:nvSpPr>
        <p:spPr>
          <a:xfrm>
            <a:off x="9657684" y="2588096"/>
            <a:ext cx="194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Rağbet görmesi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B88BBB6-CBB4-6BA6-E961-93776F35ABCD}"/>
              </a:ext>
            </a:extLst>
          </p:cNvPr>
          <p:cNvSpPr txBox="1"/>
          <p:nvPr/>
        </p:nvSpPr>
        <p:spPr>
          <a:xfrm>
            <a:off x="9657683" y="3600895"/>
            <a:ext cx="194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Geniş topluluk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17BA92E1-0F33-D1B3-360D-649774B430E0}"/>
              </a:ext>
            </a:extLst>
          </p:cNvPr>
          <p:cNvSpPr txBox="1"/>
          <p:nvPr/>
        </p:nvSpPr>
        <p:spPr>
          <a:xfrm>
            <a:off x="9470857" y="4299659"/>
            <a:ext cx="1941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Hataları gidermek için çok sayıda kaynak mevcut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BC154531-0B7B-7CD7-CC75-C71201C1EAC8}"/>
              </a:ext>
            </a:extLst>
          </p:cNvPr>
          <p:cNvSpPr txBox="1"/>
          <p:nvPr/>
        </p:nvSpPr>
        <p:spPr>
          <a:xfrm>
            <a:off x="4870210" y="5469314"/>
            <a:ext cx="27338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43484E"/>
                </a:solidFill>
                <a:effectLst/>
                <a:latin typeface="Nunito" panose="020B0604020202020204" pitchFamily="2" charset="-94"/>
              </a:rPr>
              <a:t>C, C# ve Java</a:t>
            </a:r>
            <a:r>
              <a:rPr lang="tr-TR" b="0" i="0" dirty="0">
                <a:solidFill>
                  <a:srgbClr val="43484E"/>
                </a:solidFill>
                <a:effectLst/>
                <a:latin typeface="Nunito" panose="020B0604020202020204" pitchFamily="2" charset="-94"/>
              </a:rPr>
              <a:t> </a:t>
            </a:r>
            <a:r>
              <a:rPr lang="tr-TR" b="0" i="0" dirty="0" err="1">
                <a:solidFill>
                  <a:srgbClr val="43484E"/>
                </a:solidFill>
                <a:effectLst/>
                <a:latin typeface="Nunito" panose="020B0604020202020204" pitchFamily="2" charset="-94"/>
              </a:rPr>
              <a:t>similarity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80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++ challenges ">
            <a:extLst>
              <a:ext uri="{FF2B5EF4-FFF2-40B4-BE49-F238E27FC236}">
                <a16:creationId xmlns:a16="http://schemas.microsoft.com/office/drawing/2014/main" id="{0D6252F1-8791-4E6E-6625-31C31E6841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851" y="643467"/>
            <a:ext cx="7874297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2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14A60B1-2AAA-FCCC-8008-3ED36431F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325" y="208059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#include &lt;</a:t>
            </a:r>
            <a:r>
              <a:rPr lang="tr-TR" dirty="0" err="1"/>
              <a:t>iostream</a:t>
            </a:r>
            <a:r>
              <a:rPr lang="tr-TR" dirty="0"/>
              <a:t>&gt;</a:t>
            </a:r>
          </a:p>
          <a:p>
            <a:pPr marL="0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namespace</a:t>
            </a:r>
            <a:r>
              <a:rPr lang="tr-TR" dirty="0"/>
              <a:t> </a:t>
            </a:r>
            <a:r>
              <a:rPr lang="tr-TR" dirty="0" err="1"/>
              <a:t>std</a:t>
            </a:r>
            <a:r>
              <a:rPr lang="tr-TR" dirty="0"/>
              <a:t>;</a:t>
            </a:r>
          </a:p>
          <a:p>
            <a:pPr marL="0" indent="0">
              <a:buNone/>
            </a:pPr>
            <a:r>
              <a:rPr lang="tr-TR" dirty="0" err="1"/>
              <a:t>int</a:t>
            </a:r>
            <a:r>
              <a:rPr lang="tr-TR" dirty="0"/>
              <a:t> main( ) {</a:t>
            </a:r>
          </a:p>
          <a:p>
            <a:pPr marL="0" indent="0">
              <a:buNone/>
            </a:pPr>
            <a:r>
              <a:rPr lang="tr-TR" dirty="0" err="1"/>
              <a:t>int</a:t>
            </a:r>
            <a:r>
              <a:rPr lang="tr-TR" dirty="0"/>
              <a:t> a ;</a:t>
            </a:r>
          </a:p>
          <a:p>
            <a:pPr marL="0" indent="0">
              <a:buNone/>
            </a:pPr>
            <a:r>
              <a:rPr lang="tr-TR" dirty="0" err="1"/>
              <a:t>int</a:t>
            </a:r>
            <a:r>
              <a:rPr lang="tr-TR" dirty="0"/>
              <a:t> b ;</a:t>
            </a:r>
          </a:p>
          <a:p>
            <a:pPr marL="0" indent="0">
              <a:buNone/>
            </a:pPr>
            <a:r>
              <a:rPr lang="tr-TR" dirty="0"/>
              <a:t>cin &gt;&gt;a&gt;&gt;b;</a:t>
            </a:r>
          </a:p>
          <a:p>
            <a:pPr marL="0" indent="0">
              <a:buNone/>
            </a:pPr>
            <a:r>
              <a:rPr lang="tr-TR" dirty="0" err="1"/>
              <a:t>cout</a:t>
            </a:r>
            <a:r>
              <a:rPr lang="tr-TR" dirty="0"/>
              <a:t>&lt;&lt;</a:t>
            </a:r>
            <a:r>
              <a:rPr lang="tr-TR" dirty="0" err="1"/>
              <a:t>a+b</a:t>
            </a:r>
            <a:r>
              <a:rPr lang="tr-TR" dirty="0"/>
              <a:t>;</a:t>
            </a:r>
          </a:p>
          <a:p>
            <a:pPr marL="0" indent="0">
              <a:buNone/>
            </a:pPr>
            <a:r>
              <a:rPr lang="tr-TR" dirty="0" err="1"/>
              <a:t>return</a:t>
            </a:r>
            <a:r>
              <a:rPr lang="tr-TR" dirty="0"/>
              <a:t> 0;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 err="1"/>
              <a:t>Input</a:t>
            </a:r>
            <a:r>
              <a:rPr lang="tr-TR" dirty="0"/>
              <a:t>: 2 5</a:t>
            </a:r>
          </a:p>
          <a:p>
            <a:pPr marL="0" indent="0">
              <a:buNone/>
            </a:pPr>
            <a:r>
              <a:rPr lang="tr-TR" dirty="0" err="1"/>
              <a:t>Output</a:t>
            </a:r>
            <a:r>
              <a:rPr lang="tr-TR" dirty="0"/>
              <a:t>: 7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D96645C5-E67D-1E74-42D8-27B838E7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146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/>
              <a:t>Minik Bir Örnek</a:t>
            </a:r>
          </a:p>
        </p:txBody>
      </p:sp>
    </p:spTree>
    <p:extLst>
      <p:ext uri="{BB962C8B-B14F-4D97-AF65-F5344CB8AC3E}">
        <p14:creationId xmlns:p14="http://schemas.microsoft.com/office/powerpoint/2010/main" val="403000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F9C86703-2B76-DC05-3F82-375784E8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175" y="1494501"/>
            <a:ext cx="10515600" cy="404857"/>
          </a:xfrm>
        </p:spPr>
        <p:txBody>
          <a:bodyPr>
            <a:normAutofit fontScale="90000"/>
          </a:bodyPr>
          <a:lstStyle/>
          <a:p>
            <a:r>
              <a:rPr lang="tr-TR" dirty="0"/>
              <a:t>Nasıl Öğrenebiliriz?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F8F65499-FE84-76F5-1790-A0F54160A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175" y="2237000"/>
            <a:ext cx="10722430" cy="4351338"/>
          </a:xfrm>
        </p:spPr>
        <p:txBody>
          <a:bodyPr/>
          <a:lstStyle/>
          <a:p>
            <a:pPr marL="0" indent="0">
              <a:buNone/>
            </a:pPr>
            <a:r>
              <a:rPr lang="tr-TR" i="0" dirty="0">
                <a:effectLst/>
                <a:latin typeface="udemy sans"/>
              </a:rPr>
              <a:t>Pek çok online kurs mevcut bir tane örnek link bırakıyorum.</a:t>
            </a:r>
          </a:p>
          <a:p>
            <a:pPr marL="0" indent="0">
              <a:buNone/>
            </a:pPr>
            <a:r>
              <a:rPr lang="tr-TR" b="1" i="0" dirty="0">
                <a:effectLst/>
                <a:latin typeface="udemy sans"/>
              </a:rPr>
              <a:t> </a:t>
            </a:r>
          </a:p>
          <a:p>
            <a:pPr marL="0" indent="0">
              <a:buNone/>
            </a:pPr>
            <a:r>
              <a:rPr lang="en-US" b="1" i="0" dirty="0">
                <a:effectLst/>
                <a:latin typeface="udemy sans"/>
              </a:rPr>
              <a:t>Beginning C++ Programming - From Beginner to Beyond</a:t>
            </a:r>
            <a:endParaRPr lang="tr-TR" dirty="0"/>
          </a:p>
          <a:p>
            <a:r>
              <a:rPr lang="tr-TR" dirty="0"/>
              <a:t>https://www.udemy.com/course/beginning-c-plus-plus-programming/</a:t>
            </a:r>
          </a:p>
        </p:txBody>
      </p:sp>
    </p:spTree>
    <p:extLst>
      <p:ext uri="{BB962C8B-B14F-4D97-AF65-F5344CB8AC3E}">
        <p14:creationId xmlns:p14="http://schemas.microsoft.com/office/powerpoint/2010/main" val="273650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322</Words>
  <Application>Microsoft Office PowerPoint</Application>
  <PresentationFormat>Geniş ekran</PresentationFormat>
  <Paragraphs>58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Nunito</vt:lpstr>
      <vt:lpstr>proxima-nova</vt:lpstr>
      <vt:lpstr>udemy sans</vt:lpstr>
      <vt:lpstr>Office Teması</vt:lpstr>
      <vt:lpstr>C++ Yazılım Dili</vt:lpstr>
      <vt:lpstr>Akış</vt:lpstr>
      <vt:lpstr>PowerPoint Sunusu</vt:lpstr>
      <vt:lpstr>C++ İle Neler Yapılabilir?</vt:lpstr>
      <vt:lpstr>C++ İle Neler Yapılabilir?</vt:lpstr>
      <vt:lpstr>PowerPoint Sunusu</vt:lpstr>
      <vt:lpstr>PowerPoint Sunusu</vt:lpstr>
      <vt:lpstr>Minik Bir Örnek</vt:lpstr>
      <vt:lpstr>Nasıl Öğrenebiliriz?</vt:lpstr>
      <vt:lpstr>Sunum Hazırlanırken Kullanılan Kaynaklar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Yazılım Dili</dc:title>
  <dc:creator>210</dc:creator>
  <cp:lastModifiedBy>210</cp:lastModifiedBy>
  <cp:revision>59</cp:revision>
  <dcterms:created xsi:type="dcterms:W3CDTF">2022-12-21T06:53:03Z</dcterms:created>
  <dcterms:modified xsi:type="dcterms:W3CDTF">2022-12-21T12:07:26Z</dcterms:modified>
</cp:coreProperties>
</file>